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71" r:id="rId10"/>
    <p:sldId id="269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84233"/>
            <a:ext cx="89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https://github.com/yang242j/VSB_Plus/blob/master/Document/LoFi_1.pdf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3729</Words>
  <Application>WPS 演示</Application>
  <PresentationFormat>宽屏</PresentationFormat>
  <Paragraphs>130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124</cp:revision>
  <dcterms:created xsi:type="dcterms:W3CDTF">2019-11-30T09:05:00Z</dcterms:created>
  <dcterms:modified xsi:type="dcterms:W3CDTF">2020-10-05T04:41:35Z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